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318" r:id="rId6"/>
    <p:sldId id="317" r:id="rId7"/>
    <p:sldId id="319" r:id="rId8"/>
    <p:sldId id="280" r:id="rId9"/>
    <p:sldId id="32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E5669-4B57-4FAB-9C62-03B60C6E047B}" v="1" dt="2022-09-29T10:13:09.797"/>
    <p1510:client id="{6E154929-BCFF-46AA-BDFA-A010D4F5581A}" v="2" dt="2022-09-29T10:27:16.488"/>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13: Rosenthal and Jacobson: Pygmalion in the classroom</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1965, Rosenthal and Jacobson gave an intelligence test to all of the students at an elementary (primary) school at the beginning of the school year.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Then, they randomly selected 20% of the students — without any relation to their test results — and reported to the teachers that these 20% of 'average' students were showing ‘unusual potential for intellectual growth’ and could be expected to ‘bloom’ in their academic performance by the end of the year.</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Eight months later, at the end of the academic year, they came back and re-tested all the students.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Pygmalion in the classroom experiment</a:t>
            </a:r>
            <a:endParaRPr lang="en-GB" sz="3200" dirty="0"/>
          </a:p>
        </p:txBody>
      </p:sp>
    </p:spTree>
    <p:extLst>
      <p:ext uri="{BB962C8B-B14F-4D97-AF65-F5344CB8AC3E}">
        <p14:creationId xmlns:p14="http://schemas.microsoft.com/office/powerpoint/2010/main" val="189044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Rosenthal and Jacobson found that those children who they had labelled as ‘intelligent’ had performed significantly better in the new tests than the other children who were not singled out for the teachers' attention.</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They concluded that ‘the change in the teachers' expectations regarding the intellectual performance of these allegedly “special” children had led to an actual change in the intellectual performance of these randomly selected children’.</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Pygmalion in the classroom experiment: findings </a:t>
            </a:r>
            <a:endParaRPr lang="en-GB" sz="3200" dirty="0"/>
          </a:p>
        </p:txBody>
      </p:sp>
    </p:spTree>
    <p:extLst>
      <p:ext uri="{BB962C8B-B14F-4D97-AF65-F5344CB8AC3E}">
        <p14:creationId xmlns:p14="http://schemas.microsoft.com/office/powerpoint/2010/main" val="1615250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main conclusion is that teachers’ expectations of their students' behaviour can unwittingly influence such behaviour.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influence, also known as self-fulfilling prophecy or 'Pygmalion effect', can have a positive or negative impact on student achievement.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other words, if a teacher expects certain students to do well, they are likely to do well. If a teacher expects other students to fail, they are more likely to fail.</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Rosenthal and Jacobson's study confirmed that teachers' expectations matter and that students are often labelled on arbitrary and biased grounds.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They suggested that through the hidden curriculum teachers can, consciously or unconsciously, reinforce existing class, ethnic and gender inequalities.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2700" b="1" dirty="0">
                <a:solidFill>
                  <a:srgbClr val="1F497D"/>
                </a:solidFill>
                <a:latin typeface="Arial" panose="020B0604020202020204" pitchFamily="34" charset="0"/>
                <a:cs typeface="Arial" panose="020B0604020202020204" pitchFamily="34" charset="0"/>
              </a:rPr>
              <a:t>Pygmalion in the classroom experiment: findings (continued)</a:t>
            </a:r>
            <a:endParaRPr lang="en-GB" sz="2700" dirty="0"/>
          </a:p>
        </p:txBody>
      </p:sp>
    </p:spTree>
    <p:extLst>
      <p:ext uri="{BB962C8B-B14F-4D97-AF65-F5344CB8AC3E}">
        <p14:creationId xmlns:p14="http://schemas.microsoft.com/office/powerpoint/2010/main" val="4013696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Although many people had suspected for years that teachers' expectations have an impact on students' performance, 'Pygmalion in the classroom' was one of the first studies to provide clear evidence to back this hypothesis.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ethical reasons, the experiment only focused on favourable or positive expectations, but it is reasonable to infer that unfavourable expectations could also lead to a corresponding decrease in performance.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Pygmalion in the classroom experiment: strengths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methods used in the experiment have received a lot of criticism.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type of intelligence test used: this type of IQ test was not thought to be very reliable, as it was biased towards a particular set of cultural norms and could be affected by subjects being familiar with the question type.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No attempt to find the origin of the apparent difference in test scores between the two groups: although it was said that it must have been the influence of the teacher, this was not shown by the research, and the ways in which the teachers treated the children differently was not discovered.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Pygmalion in the classroom experiment: weaknesses</a:t>
            </a:r>
            <a:endParaRPr lang="en-GB" sz="3200" dirty="0"/>
          </a:p>
        </p:txBody>
      </p:sp>
    </p:spTree>
    <p:extLst>
      <p:ext uri="{BB962C8B-B14F-4D97-AF65-F5344CB8AC3E}">
        <p14:creationId xmlns:p14="http://schemas.microsoft.com/office/powerpoint/2010/main" val="42475788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D20E99-FA92-4681-9FD9-6E794AD48C30}"/>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555</Words>
  <Application>Microsoft Office PowerPoint</Application>
  <PresentationFormat>Widescreen</PresentationFormat>
  <Paragraphs>21</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N5 Sociology  Section 3: Social issues  Lesson 13: Rosenthal and Jacobson: Pygmalion in the classroom </vt:lpstr>
      <vt:lpstr>Pygmalion in the classroom experiment</vt:lpstr>
      <vt:lpstr>Pygmalion in the classroom experiment: findings </vt:lpstr>
      <vt:lpstr>Pygmalion in the classroom experiment: findings (continued)</vt:lpstr>
      <vt:lpstr>Pygmalion in the classroom experiment: strengths</vt:lpstr>
      <vt:lpstr>Pygmalion in the classroom experiment: weaknesses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2022-09-29T10:31:12Z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