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16" r:id="rId7"/>
    <p:sldId id="31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9" d="100"/>
          <a:sy n="79" d="100"/>
        </p:scale>
        <p:origin x="9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12: Research evidence in sociology</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Sociologists try to obtain evidence to understand society better or support ideas.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Research can provide: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quantitative data, which can be represented in graphs and tables; and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qualitative data, which gives insights into people’s opinions and reasoning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Sociologists develop a better understanding of human society through research that produces a variety of evidence.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The role that research evidence plays in sociology </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evidence provided by academic studies is subject to peer review and scrutiny, which increases its reliability and validity.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Therefore, sociological research challenges common-sense assumptions about human behaviour and a range of social issues.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2700" b="1" dirty="0">
                <a:solidFill>
                  <a:srgbClr val="1F497D"/>
                </a:solidFill>
                <a:latin typeface="Arial" panose="020B0604020202020204" pitchFamily="34" charset="0"/>
                <a:cs typeface="Arial" panose="020B0604020202020204" pitchFamily="34" charset="0"/>
              </a:rPr>
              <a:t>The role that research evidence plays in sociology (continued)</a:t>
            </a:r>
            <a:endParaRPr lang="en-GB" sz="2700" dirty="0"/>
          </a:p>
        </p:txBody>
      </p:sp>
    </p:spTree>
    <p:extLst>
      <p:ext uri="{BB962C8B-B14F-4D97-AF65-F5344CB8AC3E}">
        <p14:creationId xmlns:p14="http://schemas.microsoft.com/office/powerpoint/2010/main" val="4132633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8937"/>
            <a:ext cx="10515600" cy="4351338"/>
          </a:xfrm>
        </p:spPr>
        <p:txBody>
          <a:bodyPr>
            <a:normAutofit lnSpcReduction="10000"/>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Research plays a significant role in sociology. To test theories, or to help people to formulate theories, sociologists carry out research to provide evidence to back up or disprove what people believe to be happening.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Booth and Rowntree produced two of the earliest pieces of sociological research in the UK:</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Booth set out to disprove Marxists’ belief that around a quarter of people in London were living in poverty at the end of the 19th century, as he didn’t think it could be that many. In fact, he found that around 30% of the population were living in poverty.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Joseph Rowntree then did a study into poverty in York with similar findings. Today, the Joseph Rowntree foundation still carries out regular research into poverty and related topics</a:t>
            </a:r>
            <a:r>
              <a:rPr lang="en-GB" sz="2200">
                <a:solidFill>
                  <a:srgbClr val="1F497D"/>
                </a:solidFill>
                <a:latin typeface="Arial" panose="020B0604020202020204" pitchFamily="34" charset="0"/>
                <a:cs typeface="Arial" panose="020B0604020202020204" pitchFamily="34" charset="0"/>
              </a:rPr>
              <a:t>.  </a:t>
            </a: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0228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Explaining the role of research evidence: examples</a:t>
            </a:r>
            <a:endParaRPr lang="en-GB" sz="3200" dirty="0"/>
          </a:p>
        </p:txBody>
      </p:sp>
    </p:spTree>
    <p:extLst>
      <p:ext uri="{BB962C8B-B14F-4D97-AF65-F5344CB8AC3E}">
        <p14:creationId xmlns:p14="http://schemas.microsoft.com/office/powerpoint/2010/main" val="16152501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60A7360-DDFF-4CBB-A723-6CB26EC3FF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092433-eb9f-4e3e-88ce-5aac045514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documentManagement/types"/>
    <ds:schemaRef ds:uri="http://purl.org/dc/elements/1.1/"/>
    <ds:schemaRef ds:uri="http://www.w3.org/XML/1998/namespace"/>
    <ds:schemaRef ds:uri="http://purl.org/dc/dcmitype/"/>
    <ds:schemaRef ds:uri="27092433-eb9f-4e3e-88ce-5aac04551450"/>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284</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N5 Sociology  Section 3: Social issues  Lesson 12: Research evidence in sociology  </vt:lpstr>
      <vt:lpstr>The role that research evidence plays in sociology </vt:lpstr>
      <vt:lpstr>The role that research evidence plays in sociology (continued)</vt:lpstr>
      <vt:lpstr>Explaining the role of research evidence: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2022-10-06T16:20:16Z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