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sldIdLst>
    <p:sldId id="256" r:id="rId5"/>
    <p:sldId id="318" r:id="rId6"/>
    <p:sldId id="317" r:id="rId7"/>
    <p:sldId id="319" r:id="rId8"/>
    <p:sldId id="32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4E5669-4B57-4FAB-9C62-03B60C6E047B}" v="1" dt="2022-09-29T10:13:09.797"/>
    <p1510:client id="{6E154929-BCFF-46AA-BDFA-A010D4F5581A}" v="2" dt="2022-09-29T10:27:16.488"/>
    <p1510:client id="{77849428-88A8-40B7-9A64-6088599F60E9}" v="2" dt="2022-09-29T10:38:52.780"/>
    <p1510:client id="{A8B01217-CB0F-437F-8491-BAB3F9881FA9}" v="75" dt="2022-09-28T15:06:38.1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N5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3: Social issues</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14: Kingdon and Cassen: Understanding low achievement in English schools</a:t>
            </a: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Their study found that nearly half of all low achievers are white British males.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White British students on average — both boys and girls — are more likely than other ethnic groups to persist in low achievement. If they start in the lowest categories of achievement in primary school, they are more likely than other ethnic groups to remain there at the end of secondary school.</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study also found that Chinese and Indian pupils are the most successful in avoiding low achievement. Afro-Caribbean pupils are the least successful on average, though their results have been improving faster than the national average, and when compared with white British pupils of similar economic backgrounds, they do no worse.</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Kingdon G and Cassen R, 2007: findings </a:t>
            </a:r>
            <a:endParaRPr lang="en-GB" sz="3200" dirty="0"/>
          </a:p>
        </p:txBody>
      </p:sp>
    </p:spTree>
    <p:extLst>
      <p:ext uri="{BB962C8B-B14F-4D97-AF65-F5344CB8AC3E}">
        <p14:creationId xmlns:p14="http://schemas.microsoft.com/office/powerpoint/2010/main" val="1890443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893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Boys outnumber girls as low achievers by three-to-two.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But the gender gap is larger for some ethnic groups, with Bangladeshi, Pakistani and Black African among those not achieving any examination passes above D.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Eligibility for free school meals is strongly associated with low achievement, but significantly more so for white British pupils than for other ethnic groups. Eligibility for free school meals does not affect boys and girls differently, other things being equal.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Schools do make a difference to outcomes. While students’ social and economic circumstances are the most influential factors on their educational results, the study found that about 14% of the low achievement is attributable to school quality.</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0228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Kingdon G and Cassen R, 2007: findings (continued)</a:t>
            </a:r>
            <a:endParaRPr lang="en-GB" sz="3200" dirty="0"/>
          </a:p>
        </p:txBody>
      </p:sp>
    </p:spTree>
    <p:extLst>
      <p:ext uri="{BB962C8B-B14F-4D97-AF65-F5344CB8AC3E}">
        <p14:creationId xmlns:p14="http://schemas.microsoft.com/office/powerpoint/2010/main" val="1615250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893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study looks at class, gender and ethnicity, making it useful when comparing different factors attributing to some people’s low achievement.</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authors have worked with the Joseph Rowntree Foundation and the Sutton Trust to design policies that could improve outcomes for pupils, based on this research.</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0228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Strengths</a:t>
            </a:r>
            <a:endParaRPr lang="en-GB" sz="3200" dirty="0"/>
          </a:p>
        </p:txBody>
      </p:sp>
    </p:spTree>
    <p:extLst>
      <p:ext uri="{BB962C8B-B14F-4D97-AF65-F5344CB8AC3E}">
        <p14:creationId xmlns:p14="http://schemas.microsoft.com/office/powerpoint/2010/main" val="4013696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893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Suggestions for school improvements based on this study have been criticised because the study showed that schools have only a small effect compared to other factors.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Critics argue that implementing the policies in schools will not change the wider social and economic forces, which are the main reasons for the differences in achievement.</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0228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Weaknesses</a:t>
            </a:r>
            <a:endParaRPr lang="en-GB" sz="3200" dirty="0"/>
          </a:p>
        </p:txBody>
      </p:sp>
    </p:spTree>
    <p:extLst>
      <p:ext uri="{BB962C8B-B14F-4D97-AF65-F5344CB8AC3E}">
        <p14:creationId xmlns:p14="http://schemas.microsoft.com/office/powerpoint/2010/main" val="34730228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C35F8839F1694CBAA15DA077CF73B4" ma:contentTypeVersion="2" ma:contentTypeDescription="Create a new document." ma:contentTypeScope="" ma:versionID="b04f8247a3ab994aa50b9c2267ccf6b5">
  <xsd:schema xmlns:xsd="http://www.w3.org/2001/XMLSchema" xmlns:xs="http://www.w3.org/2001/XMLSchema" xmlns:p="http://schemas.microsoft.com/office/2006/metadata/properties" xmlns:ns2="27092433-eb9f-4e3e-88ce-5aac04551450" targetNamespace="http://schemas.microsoft.com/office/2006/metadata/properties" ma:root="true" ma:fieldsID="dbfbb75fc207af44c41022587ffe4424" ns2:_="">
    <xsd:import namespace="27092433-eb9f-4e3e-88ce-5aac0455145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92433-eb9f-4e3e-88ce-5aac045514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8C6EEB1-5C85-4086-A555-4FCFFE349C25}">
  <ds:schemaRefs>
    <ds:schemaRef ds:uri="http://schemas.microsoft.com/sharepoint/v3/contenttype/forms"/>
  </ds:schemaRefs>
</ds:datastoreItem>
</file>

<file path=customXml/itemProps2.xml><?xml version="1.0" encoding="utf-8"?>
<ds:datastoreItem xmlns:ds="http://schemas.openxmlformats.org/officeDocument/2006/customXml" ds:itemID="{96619144-19F8-4FA7-B980-80A7EF658964}"/>
</file>

<file path=customXml/itemProps3.xml><?xml version="1.0" encoding="utf-8"?>
<ds:datastoreItem xmlns:ds="http://schemas.openxmlformats.org/officeDocument/2006/customXml" ds:itemID="{BF3C9ADC-6E18-44A2-A1CC-5254997FE99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407</Words>
  <Application>Microsoft Office PowerPoint</Application>
  <PresentationFormat>Widescreen</PresentationFormat>
  <Paragraphs>18</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N5 Sociology  Section 3: Social issues  Lesson 14: Kingdon and Cassen: Understanding low achievement in English schools </vt:lpstr>
      <vt:lpstr>Kingdon G and Cassen R, 2007: findings </vt:lpstr>
      <vt:lpstr>Kingdon G and Cassen R, 2007: findings (continued)</vt:lpstr>
      <vt:lpstr>Strengths</vt:lpstr>
      <vt:lpstr>Weaknesses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10 The research process in sociology</dc:title>
  <dc:creator/>
  <cp:lastModifiedBy/>
  <cp:revision>1</cp:revision>
  <dcterms:created xsi:type="dcterms:W3CDTF">2022-08-16T13:49:08Z</dcterms:created>
  <dcterms:modified xsi:type="dcterms:W3CDTF">2022-09-29T10:38:56Z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0x010100B7C35F8839F1694CBAA15DA077CF73B4</vt:lpwstr>
  </property>
</Properties>
</file>